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71" r:id="rId7"/>
    <p:sldId id="272" r:id="rId8"/>
    <p:sldId id="261" r:id="rId9"/>
    <p:sldId id="262" r:id="rId10"/>
    <p:sldId id="270" r:id="rId11"/>
    <p:sldId id="263" r:id="rId12"/>
    <p:sldId id="266" r:id="rId13"/>
    <p:sldId id="265" r:id="rId14"/>
    <p:sldId id="268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2D0DD-7A17-4BF7-A9D3-E2FB9118FDC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578497-F511-4EEA-A0CB-B9D946BC3866}">
      <dgm:prSet/>
      <dgm:spPr/>
      <dgm:t>
        <a:bodyPr/>
        <a:lstStyle/>
        <a:p>
          <a:r>
            <a:rPr lang="en-US" dirty="0"/>
            <a:t>Roger </a:t>
          </a:r>
          <a:r>
            <a:rPr lang="en-US" dirty="0" err="1"/>
            <a:t>Axmon</a:t>
          </a:r>
          <a:r>
            <a:rPr lang="en-US" dirty="0"/>
            <a:t> (SEALIA)</a:t>
          </a:r>
        </a:p>
      </dgm:t>
    </dgm:pt>
    <dgm:pt modelId="{B9C68100-6F6E-4572-B3AE-7AAB4F60D911}" type="parTrans" cxnId="{6B73D396-259A-42D0-BA9E-ADCC3A2B2304}">
      <dgm:prSet/>
      <dgm:spPr/>
      <dgm:t>
        <a:bodyPr/>
        <a:lstStyle/>
        <a:p>
          <a:endParaRPr lang="en-US"/>
        </a:p>
      </dgm:t>
    </dgm:pt>
    <dgm:pt modelId="{42455441-A6B9-48B0-8D03-505050BE33D8}" type="sibTrans" cxnId="{6B73D396-259A-42D0-BA9E-ADCC3A2B2304}">
      <dgm:prSet/>
      <dgm:spPr/>
      <dgm:t>
        <a:bodyPr/>
        <a:lstStyle/>
        <a:p>
          <a:endParaRPr lang="en-US"/>
        </a:p>
      </dgm:t>
    </dgm:pt>
    <dgm:pt modelId="{C79D917D-45A0-48AB-8768-B22E7E032853}">
      <dgm:prSet/>
      <dgm:spPr/>
      <dgm:t>
        <a:bodyPr/>
        <a:lstStyle/>
        <a:p>
          <a:pPr rtl="0"/>
          <a:endParaRPr lang="en-US" dirty="0"/>
        </a:p>
      </dgm:t>
    </dgm:pt>
    <dgm:pt modelId="{04540AB3-44EA-4507-B154-5825E8D20A4B}" type="parTrans" cxnId="{FA8ACA71-7307-408D-8D4A-F6DF850DF3A6}">
      <dgm:prSet/>
      <dgm:spPr/>
      <dgm:t>
        <a:bodyPr/>
        <a:lstStyle/>
        <a:p>
          <a:endParaRPr lang="en-US"/>
        </a:p>
      </dgm:t>
    </dgm:pt>
    <dgm:pt modelId="{B8BD6C90-97C3-4D0B-9810-1E6AAB541FCF}" type="sibTrans" cxnId="{FA8ACA71-7307-408D-8D4A-F6DF850DF3A6}">
      <dgm:prSet/>
      <dgm:spPr/>
      <dgm:t>
        <a:bodyPr/>
        <a:lstStyle/>
        <a:p>
          <a:endParaRPr lang="en-US"/>
        </a:p>
      </dgm:t>
    </dgm:pt>
    <dgm:pt modelId="{B465654C-4A9F-4DD6-9930-DB364DFFFF16}" type="pres">
      <dgm:prSet presAssocID="{2AD2D0DD-7A17-4BF7-A9D3-E2FB9118FDCE}" presName="linear" presStyleCnt="0">
        <dgm:presLayoutVars>
          <dgm:animLvl val="lvl"/>
          <dgm:resizeHandles val="exact"/>
        </dgm:presLayoutVars>
      </dgm:prSet>
      <dgm:spPr/>
    </dgm:pt>
    <dgm:pt modelId="{4F915950-9037-4E9A-9F22-265BD5FFBE26}" type="pres">
      <dgm:prSet presAssocID="{94578497-F511-4EEA-A0CB-B9D946BC386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B3DDA3F-FB58-4045-B024-81352C826741}" type="pres">
      <dgm:prSet presAssocID="{42455441-A6B9-48B0-8D03-505050BE33D8}" presName="spacer" presStyleCnt="0"/>
      <dgm:spPr/>
    </dgm:pt>
    <dgm:pt modelId="{6D886446-D0B4-4973-A9FD-166429D80E95}" type="pres">
      <dgm:prSet presAssocID="{C79D917D-45A0-48AB-8768-B22E7E03285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1CF8B21-4A1D-4ED2-8E80-BEE08C1F893F}" type="presOf" srcId="{2AD2D0DD-7A17-4BF7-A9D3-E2FB9118FDCE}" destId="{B465654C-4A9F-4DD6-9930-DB364DFFFF16}" srcOrd="0" destOrd="0" presId="urn:microsoft.com/office/officeart/2005/8/layout/vList2"/>
    <dgm:cxn modelId="{ADC2FB6F-B0AB-453D-8193-A4BBCB7FE02C}" type="presOf" srcId="{C79D917D-45A0-48AB-8768-B22E7E032853}" destId="{6D886446-D0B4-4973-A9FD-166429D80E95}" srcOrd="0" destOrd="0" presId="urn:microsoft.com/office/officeart/2005/8/layout/vList2"/>
    <dgm:cxn modelId="{FA8ACA71-7307-408D-8D4A-F6DF850DF3A6}" srcId="{2AD2D0DD-7A17-4BF7-A9D3-E2FB9118FDCE}" destId="{C79D917D-45A0-48AB-8768-B22E7E032853}" srcOrd="1" destOrd="0" parTransId="{04540AB3-44EA-4507-B154-5825E8D20A4B}" sibTransId="{B8BD6C90-97C3-4D0B-9810-1E6AAB541FCF}"/>
    <dgm:cxn modelId="{6B73D396-259A-42D0-BA9E-ADCC3A2B2304}" srcId="{2AD2D0DD-7A17-4BF7-A9D3-E2FB9118FDCE}" destId="{94578497-F511-4EEA-A0CB-B9D946BC3866}" srcOrd="0" destOrd="0" parTransId="{B9C68100-6F6E-4572-B3AE-7AAB4F60D911}" sibTransId="{42455441-A6B9-48B0-8D03-505050BE33D8}"/>
    <dgm:cxn modelId="{141843FA-A6F7-47A5-8F75-B791596560EA}" type="presOf" srcId="{94578497-F511-4EEA-A0CB-B9D946BC3866}" destId="{4F915950-9037-4E9A-9F22-265BD5FFBE26}" srcOrd="0" destOrd="0" presId="urn:microsoft.com/office/officeart/2005/8/layout/vList2"/>
    <dgm:cxn modelId="{69C863A9-93B7-4F8E-ADCA-6CD5C1DC6231}" type="presParOf" srcId="{B465654C-4A9F-4DD6-9930-DB364DFFFF16}" destId="{4F915950-9037-4E9A-9F22-265BD5FFBE26}" srcOrd="0" destOrd="0" presId="urn:microsoft.com/office/officeart/2005/8/layout/vList2"/>
    <dgm:cxn modelId="{5D4C27B0-C625-4260-89FA-ADF03DA21EB7}" type="presParOf" srcId="{B465654C-4A9F-4DD6-9930-DB364DFFFF16}" destId="{9B3DDA3F-FB58-4045-B024-81352C826741}" srcOrd="1" destOrd="0" presId="urn:microsoft.com/office/officeart/2005/8/layout/vList2"/>
    <dgm:cxn modelId="{259972AA-F667-48D7-9655-013A01E5AD27}" type="presParOf" srcId="{B465654C-4A9F-4DD6-9930-DB364DFFFF16}" destId="{6D886446-D0B4-4973-A9FD-166429D80E9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7FA632-D002-4BD7-9539-38882B42D46F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740B451-EC97-4E90-8AC0-EC7B10C28677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24 </a:t>
          </a:r>
          <a:r>
            <a:rPr lang="en-US" dirty="0" err="1"/>
            <a:t>elever</a:t>
          </a:r>
          <a:endParaRPr lang="en-US" dirty="0"/>
        </a:p>
        <a:p>
          <a:pPr rtl="0"/>
          <a:r>
            <a:rPr lang="en-US" dirty="0" err="1"/>
            <a:t>Rekord</a:t>
          </a:r>
          <a:r>
            <a:rPr lang="en-US" dirty="0"/>
            <a:t> </a:t>
          </a:r>
          <a:r>
            <a:rPr lang="en-US" dirty="0" err="1"/>
            <a:t>på</a:t>
          </a:r>
          <a:r>
            <a:rPr lang="en-US" dirty="0"/>
            <a:t> 20 </a:t>
          </a:r>
          <a:r>
            <a:rPr lang="en-US" dirty="0" err="1"/>
            <a:t>år</a:t>
          </a:r>
          <a:endParaRPr lang="en-US" dirty="0"/>
        </a:p>
      </dgm:t>
    </dgm:pt>
    <dgm:pt modelId="{A27A0667-8ADD-47CC-9A6E-65B9C06B1649}" type="parTrans" cxnId="{396BB02C-1766-4253-BC4E-03B078B456F5}">
      <dgm:prSet/>
      <dgm:spPr/>
      <dgm:t>
        <a:bodyPr/>
        <a:lstStyle/>
        <a:p>
          <a:endParaRPr lang="en-US"/>
        </a:p>
      </dgm:t>
    </dgm:pt>
    <dgm:pt modelId="{426E4EF3-EDAC-4DF7-960B-D8454FF0435F}" type="sibTrans" cxnId="{396BB02C-1766-4253-BC4E-03B078B456F5}">
      <dgm:prSet/>
      <dgm:spPr/>
      <dgm:t>
        <a:bodyPr/>
        <a:lstStyle/>
        <a:p>
          <a:endParaRPr lang="en-US"/>
        </a:p>
      </dgm:t>
    </dgm:pt>
    <dgm:pt modelId="{F0BAE4E8-4FC8-43D6-AAF6-A5B7F1A30950}">
      <dgm:prSet/>
      <dgm:spPr/>
      <dgm:t>
        <a:bodyPr/>
        <a:lstStyle/>
        <a:p>
          <a:r>
            <a:rPr lang="en-US" dirty="0"/>
            <a:t>2 </a:t>
          </a:r>
          <a:r>
            <a:rPr lang="en-US" dirty="0" err="1"/>
            <a:t>Ledare</a:t>
          </a:r>
          <a:endParaRPr lang="en-US" dirty="0"/>
        </a:p>
        <a:p>
          <a:r>
            <a:rPr lang="en-US" dirty="0"/>
            <a:t>8 </a:t>
          </a:r>
          <a:r>
            <a:rPr lang="en-US" dirty="0" err="1"/>
            <a:t>instruktörer</a:t>
          </a:r>
          <a:r>
            <a:rPr lang="en-US" dirty="0"/>
            <a:t> </a:t>
          </a:r>
        </a:p>
        <a:p>
          <a:r>
            <a:rPr lang="en-US" dirty="0"/>
            <a:t>7 </a:t>
          </a:r>
          <a:r>
            <a:rPr lang="en-US" dirty="0" err="1"/>
            <a:t>hjälpinstruktör</a:t>
          </a:r>
          <a:endParaRPr lang="en-US" dirty="0"/>
        </a:p>
      </dgm:t>
    </dgm:pt>
    <dgm:pt modelId="{EBA66FDB-067E-47C1-8CC1-67441D87D6F7}" type="parTrans" cxnId="{08004436-8FE0-499F-A399-B7666143467A}">
      <dgm:prSet/>
      <dgm:spPr/>
      <dgm:t>
        <a:bodyPr/>
        <a:lstStyle/>
        <a:p>
          <a:endParaRPr lang="en-US"/>
        </a:p>
      </dgm:t>
    </dgm:pt>
    <dgm:pt modelId="{57CF8B68-FA25-4CCB-A8C3-57F38F13CAC9}" type="sibTrans" cxnId="{08004436-8FE0-499F-A399-B7666143467A}">
      <dgm:prSet/>
      <dgm:spPr/>
      <dgm:t>
        <a:bodyPr/>
        <a:lstStyle/>
        <a:p>
          <a:endParaRPr lang="en-US"/>
        </a:p>
      </dgm:t>
    </dgm:pt>
    <dgm:pt modelId="{9D3CF4A4-6516-4B3F-B3CC-9D66496C6CFA}">
      <dgm:prSet phldr="0"/>
      <dgm:spPr/>
      <dgm:t>
        <a:bodyPr/>
        <a:lstStyle/>
        <a:p>
          <a:r>
            <a:rPr lang="en-US" dirty="0"/>
            <a:t>En pappa </a:t>
          </a:r>
          <a:r>
            <a:rPr lang="en-US" dirty="0" err="1"/>
            <a:t>som</a:t>
          </a:r>
          <a:r>
            <a:rPr lang="en-US" dirty="0"/>
            <a:t> </a:t>
          </a:r>
          <a:r>
            <a:rPr lang="en-US" dirty="0" err="1"/>
            <a:t>ansvarig</a:t>
          </a:r>
          <a:r>
            <a:rPr lang="en-US" dirty="0"/>
            <a:t> I </a:t>
          </a:r>
          <a:r>
            <a:rPr lang="en-US" dirty="0" err="1"/>
            <a:t>köket</a:t>
          </a:r>
          <a:endParaRPr lang="en-US" dirty="0"/>
        </a:p>
      </dgm:t>
    </dgm:pt>
    <dgm:pt modelId="{88BCE98A-33E0-4505-8C8D-820C2CBC0FB0}" type="parTrans" cxnId="{1ED53D39-7371-426B-9E68-992852678176}">
      <dgm:prSet/>
      <dgm:spPr/>
      <dgm:t>
        <a:bodyPr/>
        <a:lstStyle/>
        <a:p>
          <a:endParaRPr lang="en-US"/>
        </a:p>
      </dgm:t>
    </dgm:pt>
    <dgm:pt modelId="{CE4E2F9F-5C64-4AFD-8FC8-73B3D6BF40A6}" type="sibTrans" cxnId="{1ED53D39-7371-426B-9E68-992852678176}">
      <dgm:prSet/>
      <dgm:spPr/>
      <dgm:t>
        <a:bodyPr/>
        <a:lstStyle/>
        <a:p>
          <a:endParaRPr lang="en-US"/>
        </a:p>
      </dgm:t>
    </dgm:pt>
    <dgm:pt modelId="{38D7FDAF-471D-4EF4-8A6D-7BBC91B3D499}" type="pres">
      <dgm:prSet presAssocID="{887FA632-D002-4BD7-9539-38882B42D4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3070C9-C0F7-4447-9717-166B3FB525C5}" type="pres">
      <dgm:prSet presAssocID="{C740B451-EC97-4E90-8AC0-EC7B10C28677}" presName="hierRoot1" presStyleCnt="0">
        <dgm:presLayoutVars>
          <dgm:hierBranch val="init"/>
        </dgm:presLayoutVars>
      </dgm:prSet>
      <dgm:spPr/>
    </dgm:pt>
    <dgm:pt modelId="{CD8E9AD0-D16D-4C2E-91D6-E4A66D81B749}" type="pres">
      <dgm:prSet presAssocID="{C740B451-EC97-4E90-8AC0-EC7B10C28677}" presName="rootComposite1" presStyleCnt="0"/>
      <dgm:spPr/>
    </dgm:pt>
    <dgm:pt modelId="{F4808C5F-065D-434D-907E-F83B09202369}" type="pres">
      <dgm:prSet presAssocID="{C740B451-EC97-4E90-8AC0-EC7B10C28677}" presName="rootText1" presStyleLbl="node0" presStyleIdx="0" presStyleCnt="3">
        <dgm:presLayoutVars>
          <dgm:chPref val="3"/>
        </dgm:presLayoutVars>
      </dgm:prSet>
      <dgm:spPr/>
    </dgm:pt>
    <dgm:pt modelId="{FB6BA152-DBB7-404F-8DB2-A4319D3EC204}" type="pres">
      <dgm:prSet presAssocID="{C740B451-EC97-4E90-8AC0-EC7B10C28677}" presName="rootConnector1" presStyleLbl="node1" presStyleIdx="0" presStyleCnt="0"/>
      <dgm:spPr/>
    </dgm:pt>
    <dgm:pt modelId="{78094709-A139-48D1-A811-70DD00DEA6B2}" type="pres">
      <dgm:prSet presAssocID="{C740B451-EC97-4E90-8AC0-EC7B10C28677}" presName="hierChild2" presStyleCnt="0"/>
      <dgm:spPr/>
    </dgm:pt>
    <dgm:pt modelId="{D5ED4A62-2054-4B1A-99A9-27178523CA54}" type="pres">
      <dgm:prSet presAssocID="{C740B451-EC97-4E90-8AC0-EC7B10C28677}" presName="hierChild3" presStyleCnt="0"/>
      <dgm:spPr/>
    </dgm:pt>
    <dgm:pt modelId="{F44A793F-C80D-4FB6-A0F3-75CB405BBF6C}" type="pres">
      <dgm:prSet presAssocID="{F0BAE4E8-4FC8-43D6-AAF6-A5B7F1A30950}" presName="hierRoot1" presStyleCnt="0">
        <dgm:presLayoutVars>
          <dgm:hierBranch val="init"/>
        </dgm:presLayoutVars>
      </dgm:prSet>
      <dgm:spPr/>
    </dgm:pt>
    <dgm:pt modelId="{B2BA6FE4-7CB3-4C9D-9045-BF438AEFA9C9}" type="pres">
      <dgm:prSet presAssocID="{F0BAE4E8-4FC8-43D6-AAF6-A5B7F1A30950}" presName="rootComposite1" presStyleCnt="0"/>
      <dgm:spPr/>
    </dgm:pt>
    <dgm:pt modelId="{D6791FC3-C18F-4A8E-847F-27B29961588E}" type="pres">
      <dgm:prSet presAssocID="{F0BAE4E8-4FC8-43D6-AAF6-A5B7F1A30950}" presName="rootText1" presStyleLbl="node0" presStyleIdx="1" presStyleCnt="3">
        <dgm:presLayoutVars>
          <dgm:chPref val="3"/>
        </dgm:presLayoutVars>
      </dgm:prSet>
      <dgm:spPr/>
    </dgm:pt>
    <dgm:pt modelId="{8845C4D9-9A5E-4064-B702-F4F56A7FF447}" type="pres">
      <dgm:prSet presAssocID="{F0BAE4E8-4FC8-43D6-AAF6-A5B7F1A30950}" presName="rootConnector1" presStyleLbl="node1" presStyleIdx="0" presStyleCnt="0"/>
      <dgm:spPr/>
    </dgm:pt>
    <dgm:pt modelId="{5F1AB9AC-C595-4215-BF00-EE051F3672B5}" type="pres">
      <dgm:prSet presAssocID="{F0BAE4E8-4FC8-43D6-AAF6-A5B7F1A30950}" presName="hierChild2" presStyleCnt="0"/>
      <dgm:spPr/>
    </dgm:pt>
    <dgm:pt modelId="{826BDD61-E851-4A79-BF03-CE832F904662}" type="pres">
      <dgm:prSet presAssocID="{F0BAE4E8-4FC8-43D6-AAF6-A5B7F1A30950}" presName="hierChild3" presStyleCnt="0"/>
      <dgm:spPr/>
    </dgm:pt>
    <dgm:pt modelId="{7F39BE57-2FE6-40FB-B88D-1EC43C6B080C}" type="pres">
      <dgm:prSet presAssocID="{9D3CF4A4-6516-4B3F-B3CC-9D66496C6CFA}" presName="hierRoot1" presStyleCnt="0">
        <dgm:presLayoutVars>
          <dgm:hierBranch val="init"/>
        </dgm:presLayoutVars>
      </dgm:prSet>
      <dgm:spPr/>
    </dgm:pt>
    <dgm:pt modelId="{819AF2F0-BF36-41C5-A6B5-FCB1FF544CF3}" type="pres">
      <dgm:prSet presAssocID="{9D3CF4A4-6516-4B3F-B3CC-9D66496C6CFA}" presName="rootComposite1" presStyleCnt="0"/>
      <dgm:spPr/>
    </dgm:pt>
    <dgm:pt modelId="{18B93401-8408-4058-A379-4180AFF1E431}" type="pres">
      <dgm:prSet presAssocID="{9D3CF4A4-6516-4B3F-B3CC-9D66496C6CFA}" presName="rootText1" presStyleLbl="node0" presStyleIdx="2" presStyleCnt="3">
        <dgm:presLayoutVars>
          <dgm:chPref val="3"/>
        </dgm:presLayoutVars>
      </dgm:prSet>
      <dgm:spPr/>
    </dgm:pt>
    <dgm:pt modelId="{800FADD9-89EE-443D-9D0E-AA0F513C6DED}" type="pres">
      <dgm:prSet presAssocID="{9D3CF4A4-6516-4B3F-B3CC-9D66496C6CFA}" presName="rootConnector1" presStyleLbl="node1" presStyleIdx="0" presStyleCnt="0"/>
      <dgm:spPr/>
    </dgm:pt>
    <dgm:pt modelId="{44959F1D-5FB0-4EF5-A288-42A280E6BA8E}" type="pres">
      <dgm:prSet presAssocID="{9D3CF4A4-6516-4B3F-B3CC-9D66496C6CFA}" presName="hierChild2" presStyleCnt="0"/>
      <dgm:spPr/>
    </dgm:pt>
    <dgm:pt modelId="{5EA03D7E-9ABB-41D4-9070-D4A8B564CDBC}" type="pres">
      <dgm:prSet presAssocID="{9D3CF4A4-6516-4B3F-B3CC-9D66496C6CFA}" presName="hierChild3" presStyleCnt="0"/>
      <dgm:spPr/>
    </dgm:pt>
  </dgm:ptLst>
  <dgm:cxnLst>
    <dgm:cxn modelId="{396BB02C-1766-4253-BC4E-03B078B456F5}" srcId="{887FA632-D002-4BD7-9539-38882B42D46F}" destId="{C740B451-EC97-4E90-8AC0-EC7B10C28677}" srcOrd="0" destOrd="0" parTransId="{A27A0667-8ADD-47CC-9A6E-65B9C06B1649}" sibTransId="{426E4EF3-EDAC-4DF7-960B-D8454FF0435F}"/>
    <dgm:cxn modelId="{08004436-8FE0-499F-A399-B7666143467A}" srcId="{887FA632-D002-4BD7-9539-38882B42D46F}" destId="{F0BAE4E8-4FC8-43D6-AAF6-A5B7F1A30950}" srcOrd="1" destOrd="0" parTransId="{EBA66FDB-067E-47C1-8CC1-67441D87D6F7}" sibTransId="{57CF8B68-FA25-4CCB-A8C3-57F38F13CAC9}"/>
    <dgm:cxn modelId="{1ED53D39-7371-426B-9E68-992852678176}" srcId="{887FA632-D002-4BD7-9539-38882B42D46F}" destId="{9D3CF4A4-6516-4B3F-B3CC-9D66496C6CFA}" srcOrd="2" destOrd="0" parTransId="{88BCE98A-33E0-4505-8C8D-820C2CBC0FB0}" sibTransId="{CE4E2F9F-5C64-4AFD-8FC8-73B3D6BF40A6}"/>
    <dgm:cxn modelId="{883C9A47-C27E-41EF-A8C8-2D477393A188}" type="presOf" srcId="{9D3CF4A4-6516-4B3F-B3CC-9D66496C6CFA}" destId="{800FADD9-89EE-443D-9D0E-AA0F513C6DED}" srcOrd="1" destOrd="0" presId="urn:microsoft.com/office/officeart/2009/3/layout/HorizontalOrganizationChart"/>
    <dgm:cxn modelId="{D41DC153-B499-4A07-A6FC-3BBE16C9BF2F}" type="presOf" srcId="{C740B451-EC97-4E90-8AC0-EC7B10C28677}" destId="{F4808C5F-065D-434D-907E-F83B09202369}" srcOrd="0" destOrd="0" presId="urn:microsoft.com/office/officeart/2009/3/layout/HorizontalOrganizationChart"/>
    <dgm:cxn modelId="{59D4B393-1242-4A1A-B9B0-63443D81956F}" type="presOf" srcId="{9D3CF4A4-6516-4B3F-B3CC-9D66496C6CFA}" destId="{18B93401-8408-4058-A379-4180AFF1E431}" srcOrd="0" destOrd="0" presId="urn:microsoft.com/office/officeart/2009/3/layout/HorizontalOrganizationChart"/>
    <dgm:cxn modelId="{1972AC9B-70DA-4C72-939C-69F4E0BA542A}" type="presOf" srcId="{F0BAE4E8-4FC8-43D6-AAF6-A5B7F1A30950}" destId="{D6791FC3-C18F-4A8E-847F-27B29961588E}" srcOrd="0" destOrd="0" presId="urn:microsoft.com/office/officeart/2009/3/layout/HorizontalOrganizationChart"/>
    <dgm:cxn modelId="{0B91DCBE-82B1-4616-A928-3651C83BCAA7}" type="presOf" srcId="{887FA632-D002-4BD7-9539-38882B42D46F}" destId="{38D7FDAF-471D-4EF4-8A6D-7BBC91B3D499}" srcOrd="0" destOrd="0" presId="urn:microsoft.com/office/officeart/2009/3/layout/HorizontalOrganizationChart"/>
    <dgm:cxn modelId="{6E67B4D8-C90E-4B92-9A53-EB2650EE6D82}" type="presOf" srcId="{C740B451-EC97-4E90-8AC0-EC7B10C28677}" destId="{FB6BA152-DBB7-404F-8DB2-A4319D3EC204}" srcOrd="1" destOrd="0" presId="urn:microsoft.com/office/officeart/2009/3/layout/HorizontalOrganizationChart"/>
    <dgm:cxn modelId="{8157E8F9-40B4-4EF0-B2BF-3DC59BE05906}" type="presOf" srcId="{F0BAE4E8-4FC8-43D6-AAF6-A5B7F1A30950}" destId="{8845C4D9-9A5E-4064-B702-F4F56A7FF447}" srcOrd="1" destOrd="0" presId="urn:microsoft.com/office/officeart/2009/3/layout/HorizontalOrganizationChart"/>
    <dgm:cxn modelId="{7C8456CD-234D-40E8-B141-0E3D46EB15F1}" type="presParOf" srcId="{38D7FDAF-471D-4EF4-8A6D-7BBC91B3D499}" destId="{973070C9-C0F7-4447-9717-166B3FB525C5}" srcOrd="0" destOrd="0" presId="urn:microsoft.com/office/officeart/2009/3/layout/HorizontalOrganizationChart"/>
    <dgm:cxn modelId="{B2F3873C-2D40-4786-993B-53B780160F61}" type="presParOf" srcId="{973070C9-C0F7-4447-9717-166B3FB525C5}" destId="{CD8E9AD0-D16D-4C2E-91D6-E4A66D81B749}" srcOrd="0" destOrd="0" presId="urn:microsoft.com/office/officeart/2009/3/layout/HorizontalOrganizationChart"/>
    <dgm:cxn modelId="{2B1F085F-5FF5-4042-8AA1-D77650FD0A67}" type="presParOf" srcId="{CD8E9AD0-D16D-4C2E-91D6-E4A66D81B749}" destId="{F4808C5F-065D-434D-907E-F83B09202369}" srcOrd="0" destOrd="0" presId="urn:microsoft.com/office/officeart/2009/3/layout/HorizontalOrganizationChart"/>
    <dgm:cxn modelId="{762696C6-3F8D-4FF0-8198-97CB0180625F}" type="presParOf" srcId="{CD8E9AD0-D16D-4C2E-91D6-E4A66D81B749}" destId="{FB6BA152-DBB7-404F-8DB2-A4319D3EC204}" srcOrd="1" destOrd="0" presId="urn:microsoft.com/office/officeart/2009/3/layout/HorizontalOrganizationChart"/>
    <dgm:cxn modelId="{C3729B8E-1EBF-40B1-96FF-E961DDCB575C}" type="presParOf" srcId="{973070C9-C0F7-4447-9717-166B3FB525C5}" destId="{78094709-A139-48D1-A811-70DD00DEA6B2}" srcOrd="1" destOrd="0" presId="urn:microsoft.com/office/officeart/2009/3/layout/HorizontalOrganizationChart"/>
    <dgm:cxn modelId="{3F7B3A78-D972-4D1F-A163-DA97A36261AB}" type="presParOf" srcId="{973070C9-C0F7-4447-9717-166B3FB525C5}" destId="{D5ED4A62-2054-4B1A-99A9-27178523CA54}" srcOrd="2" destOrd="0" presId="urn:microsoft.com/office/officeart/2009/3/layout/HorizontalOrganizationChart"/>
    <dgm:cxn modelId="{0AA229CE-52C0-496F-A9AB-E6EDD0A1EB42}" type="presParOf" srcId="{38D7FDAF-471D-4EF4-8A6D-7BBC91B3D499}" destId="{F44A793F-C80D-4FB6-A0F3-75CB405BBF6C}" srcOrd="1" destOrd="0" presId="urn:microsoft.com/office/officeart/2009/3/layout/HorizontalOrganizationChart"/>
    <dgm:cxn modelId="{0BE4FEA4-0031-42F7-907F-469652296897}" type="presParOf" srcId="{F44A793F-C80D-4FB6-A0F3-75CB405BBF6C}" destId="{B2BA6FE4-7CB3-4C9D-9045-BF438AEFA9C9}" srcOrd="0" destOrd="0" presId="urn:microsoft.com/office/officeart/2009/3/layout/HorizontalOrganizationChart"/>
    <dgm:cxn modelId="{DAC56DA2-B266-45CC-A551-CE9FF6FB65CE}" type="presParOf" srcId="{B2BA6FE4-7CB3-4C9D-9045-BF438AEFA9C9}" destId="{D6791FC3-C18F-4A8E-847F-27B29961588E}" srcOrd="0" destOrd="0" presId="urn:microsoft.com/office/officeart/2009/3/layout/HorizontalOrganizationChart"/>
    <dgm:cxn modelId="{2278F071-31B2-4BE9-B3AE-D502F89DF9BA}" type="presParOf" srcId="{B2BA6FE4-7CB3-4C9D-9045-BF438AEFA9C9}" destId="{8845C4D9-9A5E-4064-B702-F4F56A7FF447}" srcOrd="1" destOrd="0" presId="urn:microsoft.com/office/officeart/2009/3/layout/HorizontalOrganizationChart"/>
    <dgm:cxn modelId="{6DEF3293-E0CB-4B2E-A48B-6B96F0D63846}" type="presParOf" srcId="{F44A793F-C80D-4FB6-A0F3-75CB405BBF6C}" destId="{5F1AB9AC-C595-4215-BF00-EE051F3672B5}" srcOrd="1" destOrd="0" presId="urn:microsoft.com/office/officeart/2009/3/layout/HorizontalOrganizationChart"/>
    <dgm:cxn modelId="{23C08750-3EDB-4067-9962-70FF358446A2}" type="presParOf" srcId="{F44A793F-C80D-4FB6-A0F3-75CB405BBF6C}" destId="{826BDD61-E851-4A79-BF03-CE832F904662}" srcOrd="2" destOrd="0" presId="urn:microsoft.com/office/officeart/2009/3/layout/HorizontalOrganizationChart"/>
    <dgm:cxn modelId="{498DD7F8-62E3-49F5-95FC-B5D4928598D7}" type="presParOf" srcId="{38D7FDAF-471D-4EF4-8A6D-7BBC91B3D499}" destId="{7F39BE57-2FE6-40FB-B88D-1EC43C6B080C}" srcOrd="2" destOrd="0" presId="urn:microsoft.com/office/officeart/2009/3/layout/HorizontalOrganizationChart"/>
    <dgm:cxn modelId="{066C3236-8A11-4415-9B60-0B2D9122DF61}" type="presParOf" srcId="{7F39BE57-2FE6-40FB-B88D-1EC43C6B080C}" destId="{819AF2F0-BF36-41C5-A6B5-FCB1FF544CF3}" srcOrd="0" destOrd="0" presId="urn:microsoft.com/office/officeart/2009/3/layout/HorizontalOrganizationChart"/>
    <dgm:cxn modelId="{74C33783-CDC0-44EB-AE5E-6EFBD233BFA6}" type="presParOf" srcId="{819AF2F0-BF36-41C5-A6B5-FCB1FF544CF3}" destId="{18B93401-8408-4058-A379-4180AFF1E431}" srcOrd="0" destOrd="0" presId="urn:microsoft.com/office/officeart/2009/3/layout/HorizontalOrganizationChart"/>
    <dgm:cxn modelId="{E7E9D5B6-0E2F-4977-BFA0-E3BEB75D097B}" type="presParOf" srcId="{819AF2F0-BF36-41C5-A6B5-FCB1FF544CF3}" destId="{800FADD9-89EE-443D-9D0E-AA0F513C6DED}" srcOrd="1" destOrd="0" presId="urn:microsoft.com/office/officeart/2009/3/layout/HorizontalOrganizationChart"/>
    <dgm:cxn modelId="{B5D99A1B-85E6-4357-8DA0-E3738763C864}" type="presParOf" srcId="{7F39BE57-2FE6-40FB-B88D-1EC43C6B080C}" destId="{44959F1D-5FB0-4EF5-A288-42A280E6BA8E}" srcOrd="1" destOrd="0" presId="urn:microsoft.com/office/officeart/2009/3/layout/HorizontalOrganizationChart"/>
    <dgm:cxn modelId="{2B3267D1-CEF7-40EF-9C46-ABC9B701E809}" type="presParOf" srcId="{7F39BE57-2FE6-40FB-B88D-1EC43C6B080C}" destId="{5EA03D7E-9ABB-41D4-9070-D4A8B564CDB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915950-9037-4E9A-9F22-265BD5FFBE26}">
      <dsp:nvSpPr>
        <dsp:cNvPr id="0" name=""/>
        <dsp:cNvSpPr/>
      </dsp:nvSpPr>
      <dsp:spPr>
        <a:xfrm>
          <a:off x="0" y="263412"/>
          <a:ext cx="6513603" cy="2585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Roger </a:t>
          </a:r>
          <a:r>
            <a:rPr lang="en-US" sz="6500" kern="1200" dirty="0" err="1"/>
            <a:t>Axmon</a:t>
          </a:r>
          <a:r>
            <a:rPr lang="en-US" sz="6500" kern="1200" dirty="0"/>
            <a:t> (SEALIA)</a:t>
          </a:r>
        </a:p>
      </dsp:txBody>
      <dsp:txXfrm>
        <a:off x="126223" y="389635"/>
        <a:ext cx="6261157" cy="2333254"/>
      </dsp:txXfrm>
    </dsp:sp>
    <dsp:sp modelId="{6D886446-D0B4-4973-A9FD-166429D80E95}">
      <dsp:nvSpPr>
        <dsp:cNvPr id="0" name=""/>
        <dsp:cNvSpPr/>
      </dsp:nvSpPr>
      <dsp:spPr>
        <a:xfrm>
          <a:off x="0" y="3036313"/>
          <a:ext cx="6513603" cy="25857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26223" y="3162536"/>
        <a:ext cx="6261157" cy="2333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08C5F-065D-434D-907E-F83B09202369}">
      <dsp:nvSpPr>
        <dsp:cNvPr id="0" name=""/>
        <dsp:cNvSpPr/>
      </dsp:nvSpPr>
      <dsp:spPr>
        <a:xfrm>
          <a:off x="747516" y="2108"/>
          <a:ext cx="3625080" cy="11056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24 </a:t>
          </a:r>
          <a:r>
            <a:rPr lang="en-US" sz="2000" kern="1200" dirty="0" err="1"/>
            <a:t>elever</a:t>
          </a:r>
          <a:endParaRPr lang="en-US" sz="2000" kern="1200" dirty="0"/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Rekord</a:t>
          </a:r>
          <a:r>
            <a:rPr lang="en-US" sz="2000" kern="1200" dirty="0"/>
            <a:t> </a:t>
          </a:r>
          <a:r>
            <a:rPr lang="en-US" sz="2000" kern="1200" dirty="0" err="1"/>
            <a:t>på</a:t>
          </a:r>
          <a:r>
            <a:rPr lang="en-US" sz="2000" kern="1200" dirty="0"/>
            <a:t> 20 </a:t>
          </a:r>
          <a:r>
            <a:rPr lang="en-US" sz="2000" kern="1200" dirty="0" err="1"/>
            <a:t>år</a:t>
          </a:r>
          <a:endParaRPr lang="en-US" sz="2000" kern="1200" dirty="0"/>
        </a:p>
      </dsp:txBody>
      <dsp:txXfrm>
        <a:off x="747516" y="2108"/>
        <a:ext cx="3625080" cy="1105649"/>
      </dsp:txXfrm>
    </dsp:sp>
    <dsp:sp modelId="{D6791FC3-C18F-4A8E-847F-27B29961588E}">
      <dsp:nvSpPr>
        <dsp:cNvPr id="0" name=""/>
        <dsp:cNvSpPr/>
      </dsp:nvSpPr>
      <dsp:spPr>
        <a:xfrm>
          <a:off x="747516" y="1560893"/>
          <a:ext cx="3625080" cy="11056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 </a:t>
          </a:r>
          <a:r>
            <a:rPr lang="en-US" sz="2000" kern="1200" dirty="0" err="1"/>
            <a:t>Ledare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8 </a:t>
          </a:r>
          <a:r>
            <a:rPr lang="en-US" sz="2000" kern="1200" dirty="0" err="1"/>
            <a:t>instruktörer</a:t>
          </a:r>
          <a:r>
            <a:rPr lang="en-US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7 </a:t>
          </a:r>
          <a:r>
            <a:rPr lang="en-US" sz="2000" kern="1200" dirty="0" err="1"/>
            <a:t>hjälpinstruktör</a:t>
          </a:r>
          <a:endParaRPr lang="en-US" sz="2000" kern="1200" dirty="0"/>
        </a:p>
      </dsp:txBody>
      <dsp:txXfrm>
        <a:off x="747516" y="1560893"/>
        <a:ext cx="3625080" cy="1105649"/>
      </dsp:txXfrm>
    </dsp:sp>
    <dsp:sp modelId="{18B93401-8408-4058-A379-4180AFF1E431}">
      <dsp:nvSpPr>
        <dsp:cNvPr id="0" name=""/>
        <dsp:cNvSpPr/>
      </dsp:nvSpPr>
      <dsp:spPr>
        <a:xfrm>
          <a:off x="747516" y="3119677"/>
          <a:ext cx="3625080" cy="11056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 pappa </a:t>
          </a:r>
          <a:r>
            <a:rPr lang="en-US" sz="2000" kern="1200" dirty="0" err="1"/>
            <a:t>som</a:t>
          </a:r>
          <a:r>
            <a:rPr lang="en-US" sz="2000" kern="1200" dirty="0"/>
            <a:t> </a:t>
          </a:r>
          <a:r>
            <a:rPr lang="en-US" sz="2000" kern="1200" dirty="0" err="1"/>
            <a:t>ansvarig</a:t>
          </a:r>
          <a:r>
            <a:rPr lang="en-US" sz="2000" kern="1200" dirty="0"/>
            <a:t> I </a:t>
          </a:r>
          <a:r>
            <a:rPr lang="en-US" sz="2000" kern="1200" dirty="0" err="1"/>
            <a:t>köket</a:t>
          </a:r>
          <a:endParaRPr lang="en-US" sz="2000" kern="1200" dirty="0"/>
        </a:p>
      </dsp:txBody>
      <dsp:txXfrm>
        <a:off x="747516" y="3119677"/>
        <a:ext cx="3625080" cy="1105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1A2D6E-6FDB-48B8-A690-1F653602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5FDB833-B34A-475C-8916-9F943D499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A10151-B582-4163-AC2A-83E26C4B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E2AED8-CD81-45A9-91BF-AA5C4115A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F165A6-7DF4-417C-B132-5C97C51D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590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6DADF0-58D1-49C5-8276-5E77485A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5924563-E36C-4E64-8468-6C38FE917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AA4C3B-D659-4DA5-A9DD-F8D3F349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4DA469-7745-498E-A40D-2EE27CB23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3129F-98C2-4D9C-8138-4A527248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890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0B6E637-F6DE-4F55-B43B-8C33F4EE46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5254DA3-6BAD-40C2-AD63-5D15D6F07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282CDF-D692-4FC7-8045-86CE5187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E8DE00-CC11-489F-A392-F0581A1C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0298456-7A18-4597-B447-D1DD1137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997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F4D156-C195-4825-9535-501C01EDB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0C5BC19-7A3F-401B-8EFF-90B32CC88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DC8D97A-A7F0-47FB-ACFA-9DA629FFE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6878A26-B4F4-43C9-B963-81F79744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A90F62-A27E-4A66-96FB-820B26C7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9291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3E30D2-BE76-4A40-9FD4-BEAF5228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7D2E708-8C37-475A-BD30-AAAA0F330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9B1351-EF68-492D-96AA-2A718846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FAFC07-B7D7-40D1-80D2-EB907EF5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6A1CA7A-88F1-410F-AA8B-83F126C4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182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9F9032-F481-4B6E-B33E-E9601F3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A10E15-71A3-4039-BB51-7A77E6E80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2B87101-2067-44AC-AA98-972BA43C9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6636875-A69A-46C7-9DE0-391F916C5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EA1850-314C-407A-BACF-882513BB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0CC629A-ADEA-47F8-AE8B-0D399505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124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F4B00C-ABDF-4E77-A32E-22A14181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4D7AB9-218B-4BF5-825D-0AEB68482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18117B4-A84A-4EAB-B44C-B04D29360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44056A6-01F2-406D-8EBF-0C5A38D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1F8D1E9-9EE5-4451-AF67-8528B2B02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8682256-30ED-4C97-9D29-0F3765FF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A396A9B-BF00-464A-9D26-850F22E82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4A3EA3D-367E-4F2E-A474-EC4ED9DD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096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52F96C-09FF-410D-B4BC-F241451B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96970A6-C560-445C-BDB6-05CEC7FA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3A821EB-71EA-4E24-BC62-2F7CF448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962D01E-EE02-407D-B732-90244F05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134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B37611F-565E-43EA-8EB8-9F480A17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F557CA5-665D-48FF-B17D-1157706D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525C40-5596-4A04-9281-5EAEE540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860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08306B-DE98-404B-885F-8F227F50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03D0A7-0979-49DA-AE11-F0BA8253F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F703E79-328F-49FF-A460-00476E1AF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7ABC6B3-3F12-46DF-9E33-C4AE3F3E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F64FB1C-69FB-4882-94FD-36E0F878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7745A28-8578-40C3-B6EF-DDF9E691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294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48E7CA-293C-4B93-A42C-3F43117F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D35397D-119A-457A-A905-B51E7FCE4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E21E32E-8EC8-4650-85F1-A6954C87D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4E2430-875B-4960-AF92-F629C7F05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625B9D-4D0F-4DDF-9E79-8F42FE9E8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904550D-91AD-4A62-9F2E-085663B4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944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B0F71F8-7793-402A-858B-715F4D80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0B386A-A28F-453F-8371-999CA91E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0D6B23-4B6B-4AC9-8F89-35F3E5D8D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94D53-C9EA-4C3B-AC53-396BE8B9F6A2}" type="datetimeFigureOut">
              <a:rPr lang="sv-SE" smtClean="0"/>
              <a:t>2024-11-20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788C93-70F0-4D60-BDB6-4BB4B83C3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20EA04-3700-4A26-9A27-822665AEB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C0935-421E-4BC5-9C5A-D91F2DF9EF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840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7F4804-0086-42D4-9EAD-03BBDC586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91" y="965198"/>
            <a:ext cx="6559826" cy="4927601"/>
          </a:xfrm>
        </p:spPr>
        <p:txBody>
          <a:bodyPr anchor="ctr">
            <a:normAutofit/>
          </a:bodyPr>
          <a:lstStyle/>
          <a:p>
            <a:pPr algn="r"/>
            <a:r>
              <a:rPr lang="sv-SE" dirty="0">
                <a:latin typeface="Aharoni"/>
                <a:cs typeface="Aharoni"/>
              </a:rPr>
              <a:t>Seglarskolan 2024</a:t>
            </a:r>
            <a:endParaRPr lang="sv-SE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3EF0C2-EE57-40DD-B754-BF1477FAB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4391716-6DFE-4A4E-BEDF-728A95383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6348" y="132522"/>
            <a:ext cx="3332185" cy="6586330"/>
          </a:xfrm>
        </p:spPr>
        <p:txBody>
          <a:bodyPr anchor="ctr">
            <a:normAutofit/>
          </a:bodyPr>
          <a:lstStyle/>
          <a:p>
            <a:pPr algn="l"/>
            <a:r>
              <a:rPr lang="sv-SE" sz="1700" dirty="0">
                <a:solidFill>
                  <a:srgbClr val="FFFFFF"/>
                </a:solidFill>
              </a:rPr>
              <a:t>Seglarskolan ungdom</a:t>
            </a:r>
          </a:p>
          <a:p>
            <a:pPr algn="l"/>
            <a:r>
              <a:rPr lang="sv-SE" sz="1700" dirty="0">
                <a:solidFill>
                  <a:srgbClr val="FFFFFF"/>
                </a:solidFill>
              </a:rPr>
              <a:t>Seglarskolan vuxen </a:t>
            </a:r>
            <a:r>
              <a:rPr lang="sv-SE" sz="1700" dirty="0" err="1">
                <a:solidFill>
                  <a:srgbClr val="FFFFFF"/>
                </a:solidFill>
              </a:rPr>
              <a:t>Nyb</a:t>
            </a:r>
            <a:r>
              <a:rPr lang="sv-SE" sz="1700" dirty="0">
                <a:solidFill>
                  <a:srgbClr val="FFFFFF"/>
                </a:solidFill>
              </a:rPr>
              <a:t>/Fort</a:t>
            </a:r>
            <a:endParaRPr lang="sv-SE" sz="1700" dirty="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sv-SE" sz="1700" dirty="0">
                <a:solidFill>
                  <a:srgbClr val="FFFFFF"/>
                </a:solidFill>
              </a:rPr>
              <a:t>Havskappseglingskolan </a:t>
            </a:r>
          </a:p>
          <a:p>
            <a:pPr algn="l"/>
            <a:r>
              <a:rPr lang="sv-SE" sz="1700" dirty="0">
                <a:solidFill>
                  <a:srgbClr val="FFFFFF"/>
                </a:solidFill>
              </a:rPr>
              <a:t>Bankappsegling J24</a:t>
            </a:r>
          </a:p>
          <a:p>
            <a:pPr algn="l"/>
            <a:r>
              <a:rPr lang="sv-SE" sz="1700" dirty="0">
                <a:solidFill>
                  <a:srgbClr val="FFFFFF"/>
                </a:solidFill>
                <a:cs typeface="Calibri"/>
              </a:rPr>
              <a:t>Parasegling Vår/Höst</a:t>
            </a:r>
          </a:p>
          <a:p>
            <a:pPr algn="l"/>
            <a:r>
              <a:rPr lang="sv-SE" sz="1700" dirty="0">
                <a:solidFill>
                  <a:srgbClr val="FFFFFF"/>
                </a:solidFill>
              </a:rPr>
              <a:t>Skansholmen lägret v25</a:t>
            </a:r>
            <a:endParaRPr lang="sv-SE" sz="1700" dirty="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sv-SE" sz="1700" dirty="0">
                <a:solidFill>
                  <a:srgbClr val="FFFFFF"/>
                </a:solidFill>
              </a:rPr>
              <a:t>Dagläger v26/27</a:t>
            </a:r>
          </a:p>
          <a:p>
            <a:pPr algn="l"/>
            <a:r>
              <a:rPr lang="sv-SE" sz="1700" dirty="0">
                <a:solidFill>
                  <a:srgbClr val="FFFFFF"/>
                </a:solidFill>
                <a:cs typeface="Calibri"/>
              </a:rPr>
              <a:t>Paraläger v32</a:t>
            </a:r>
          </a:p>
          <a:p>
            <a:pPr algn="l"/>
            <a:r>
              <a:rPr lang="sv-SE" sz="1700" dirty="0">
                <a:solidFill>
                  <a:srgbClr val="FFFFFF"/>
                </a:solidFill>
              </a:rPr>
              <a:t>Styrelse representanter 2024</a:t>
            </a:r>
          </a:p>
          <a:p>
            <a:pPr algn="l"/>
            <a:r>
              <a:rPr lang="sv-SE" sz="1700" dirty="0">
                <a:solidFill>
                  <a:srgbClr val="FFFFFF"/>
                </a:solidFill>
                <a:cs typeface="Calibri"/>
              </a:rPr>
              <a:t>Samarbete med nära Klubbar, tex Gamleby SS, </a:t>
            </a:r>
            <a:r>
              <a:rPr lang="sv-SE" sz="1700" dirty="0" err="1">
                <a:solidFill>
                  <a:srgbClr val="FFFFFF"/>
                </a:solidFill>
                <a:cs typeface="Calibri"/>
              </a:rPr>
              <a:t>Loftahammar</a:t>
            </a:r>
            <a:r>
              <a:rPr lang="sv-SE" sz="1700" dirty="0">
                <a:solidFill>
                  <a:srgbClr val="FFFFFF"/>
                </a:solidFill>
                <a:cs typeface="Calibri"/>
              </a:rPr>
              <a:t> BS.</a:t>
            </a:r>
          </a:p>
        </p:txBody>
      </p:sp>
    </p:spTree>
    <p:extLst>
      <p:ext uri="{BB962C8B-B14F-4D97-AF65-F5344CB8AC3E}">
        <p14:creationId xmlns:p14="http://schemas.microsoft.com/office/powerpoint/2010/main" val="2359404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24DA0B-6212-4D31-A361-EF9D8394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/>
              <a:t>Paraläger</a:t>
            </a:r>
            <a:r>
              <a:rPr lang="en-US" sz="4400" dirty="0"/>
              <a:t> V34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AE9558D-FC5F-47EF-8543-CBC5A2EA2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11 </a:t>
            </a:r>
            <a:r>
              <a:rPr lang="en-US" sz="1800" dirty="0" err="1"/>
              <a:t>deltagare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Didrick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Kacper </a:t>
            </a:r>
            <a:r>
              <a:rPr lang="en-US" sz="1800" dirty="0" err="1"/>
              <a:t>Instruktörer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Nya </a:t>
            </a:r>
            <a:r>
              <a:rPr lang="en-US" sz="1800" dirty="0" err="1"/>
              <a:t>renoverade</a:t>
            </a:r>
            <a:r>
              <a:rPr lang="en-US" sz="1800" dirty="0"/>
              <a:t> 2.4:or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Samma </a:t>
            </a:r>
            <a:r>
              <a:rPr lang="en-US" sz="1800" dirty="0" err="1"/>
              <a:t>elever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tidigare</a:t>
            </a:r>
            <a:r>
              <a:rPr lang="en-US" sz="1800" dirty="0"/>
              <a:t> </a:t>
            </a:r>
            <a:r>
              <a:rPr lang="en-US" sz="1800" dirty="0" err="1"/>
              <a:t>år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Hur</a:t>
            </a:r>
            <a:r>
              <a:rPr lang="en-US" sz="1800" dirty="0"/>
              <a:t> </a:t>
            </a:r>
            <a:r>
              <a:rPr lang="en-US" sz="1800" dirty="0" err="1"/>
              <a:t>utvecklar</a:t>
            </a:r>
            <a:r>
              <a:rPr lang="en-US" sz="1800" dirty="0"/>
              <a:t> vi </a:t>
            </a:r>
            <a:r>
              <a:rPr lang="en-US" sz="1800" dirty="0" err="1"/>
              <a:t>vår</a:t>
            </a:r>
            <a:r>
              <a:rPr lang="en-US" sz="1800" dirty="0"/>
              <a:t> </a:t>
            </a:r>
            <a:r>
              <a:rPr lang="en-US" sz="1800" dirty="0" err="1"/>
              <a:t>Parasegling</a:t>
            </a:r>
            <a:r>
              <a:rPr lang="en-US" sz="1800" dirty="0"/>
              <a:t>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objekt 5" descr="En bild som visar vatten, utomhus, transport, vattenfarkost&#10;&#10;Beskrivning genererad med mycket hög exakthet">
            <a:extLst>
              <a:ext uri="{FF2B5EF4-FFF2-40B4-BE49-F238E27FC236}">
                <a16:creationId xmlns:a16="http://schemas.microsoft.com/office/drawing/2014/main" id="{ADD528B9-5D96-48CC-AB5D-A1135CB5C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43" r="1" b="749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246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63D805-53AD-4DB2-A1AD-C09840EF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Västerviks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Outdoor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2478262-5D3C-4BAB-81F0-3D7159C91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en-US" sz="2000" dirty="0" err="1">
                <a:solidFill>
                  <a:srgbClr val="FFFFFF"/>
                </a:solidFill>
              </a:rPr>
              <a:t>Prova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på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segling</a:t>
            </a:r>
            <a:endParaRPr lang="en-US" sz="2000" dirty="0">
              <a:solidFill>
                <a:srgbClr val="FFFFFF"/>
              </a:solidFill>
            </a:endParaRPr>
          </a:p>
          <a:p>
            <a:pPr algn="ctr"/>
            <a:r>
              <a:rPr lang="en-US" sz="2000" dirty="0" err="1">
                <a:solidFill>
                  <a:srgbClr val="FFFFFF"/>
                </a:solidFill>
              </a:rPr>
              <a:t>Mariannelundsviken</a:t>
            </a:r>
            <a:r>
              <a:rPr lang="en-US" sz="2000" dirty="0">
                <a:solidFill>
                  <a:srgbClr val="FFFFFF"/>
                </a:solidFill>
              </a:rPr>
              <a:t>, vid </a:t>
            </a:r>
            <a:r>
              <a:rPr lang="en-US" sz="2000" dirty="0" err="1">
                <a:solidFill>
                  <a:srgbClr val="FFFFFF"/>
                </a:solidFill>
              </a:rPr>
              <a:t>bastun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Inget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bra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läge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för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oss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Hjälpinstruktörerna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tog hand om det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C8BB5322-85FB-4B37-8C25-D8B54BDB4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6810E919-65F9-43D6-8527-02E47DC2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3" b="8227"/>
          <a:stretch/>
        </p:blipFill>
        <p:spPr>
          <a:xfrm>
            <a:off x="-78828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E5E8EA3-CBAD-4506-980D-C72A79A93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1036881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/>
              <a:t>Summering</a:t>
            </a:r>
          </a:p>
        </p:txBody>
      </p:sp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E55CEA68-22CD-440C-AD0B-12E0297E9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1895061"/>
            <a:ext cx="4593021" cy="45189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Instruktörstimmar</a:t>
            </a:r>
            <a:r>
              <a:rPr lang="en-US" sz="1800" dirty="0"/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Ungdom</a:t>
            </a:r>
            <a:r>
              <a:rPr lang="en-US" sz="1800" dirty="0"/>
              <a:t> 3356 </a:t>
            </a:r>
            <a:r>
              <a:rPr lang="en-US" sz="1800" dirty="0" err="1"/>
              <a:t>timmar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cs typeface="Calibri"/>
              </a:rPr>
              <a:t>Instruktörer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egna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läger</a:t>
            </a:r>
            <a:r>
              <a:rPr lang="en-US" sz="1800" dirty="0">
                <a:cs typeface="Calibri"/>
              </a:rPr>
              <a:t> 0 </a:t>
            </a:r>
            <a:r>
              <a:rPr lang="en-US" sz="1800" dirty="0" err="1">
                <a:cs typeface="Calibri"/>
              </a:rPr>
              <a:t>timmar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cs typeface="Calibri"/>
              </a:rPr>
              <a:t>Instruktörer</a:t>
            </a:r>
            <a:r>
              <a:rPr lang="en-US" sz="1800" dirty="0">
                <a:cs typeface="Calibri"/>
              </a:rPr>
              <a:t>. </a:t>
            </a:r>
            <a:r>
              <a:rPr lang="en-US" sz="1800" dirty="0" err="1">
                <a:cs typeface="Calibri"/>
              </a:rPr>
              <a:t>Egna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seglingar</a:t>
            </a:r>
            <a:r>
              <a:rPr lang="en-US" sz="1800" dirty="0">
                <a:cs typeface="Calibri"/>
              </a:rPr>
              <a:t> 196 </a:t>
            </a:r>
            <a:r>
              <a:rPr lang="en-US" sz="1800" dirty="0" err="1">
                <a:cs typeface="Calibri"/>
              </a:rPr>
              <a:t>timmar</a:t>
            </a:r>
            <a:r>
              <a:rPr lang="en-US" sz="1800" dirty="0">
                <a:cs typeface="Calibri"/>
              </a:rPr>
              <a:t> (SM, MR, </a:t>
            </a:r>
            <a:r>
              <a:rPr lang="en-US" sz="1800" dirty="0" err="1">
                <a:cs typeface="Calibri"/>
              </a:rPr>
              <a:t>Byxel</a:t>
            </a:r>
            <a:r>
              <a:rPr lang="en-US" sz="1800" dirty="0">
                <a:cs typeface="Calibri"/>
              </a:rPr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Vuxenskola</a:t>
            </a:r>
            <a:r>
              <a:rPr lang="en-US" sz="1800" dirty="0"/>
              <a:t> 295 </a:t>
            </a:r>
            <a:r>
              <a:rPr lang="en-US" sz="1800" dirty="0" err="1"/>
              <a:t>timmar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Havskappskola</a:t>
            </a:r>
            <a:r>
              <a:rPr lang="en-US" sz="1800" dirty="0"/>
              <a:t>/ Ban  0 </a:t>
            </a:r>
            <a:r>
              <a:rPr lang="en-US" sz="1800" dirty="0" err="1"/>
              <a:t>timmar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cs typeface="Calibri"/>
              </a:rPr>
              <a:t>Admintimmar</a:t>
            </a:r>
            <a:r>
              <a:rPr lang="en-US" sz="1800" dirty="0">
                <a:cs typeface="Calibri"/>
              </a:rPr>
              <a:t> Helena/</a:t>
            </a:r>
            <a:r>
              <a:rPr lang="en-US" sz="1800" dirty="0" err="1">
                <a:cs typeface="Calibri"/>
              </a:rPr>
              <a:t>Tjalle</a:t>
            </a:r>
            <a:r>
              <a:rPr lang="en-US" sz="1800" dirty="0">
                <a:cs typeface="Calibri"/>
              </a:rPr>
              <a:t> ??? </a:t>
            </a:r>
            <a:r>
              <a:rPr lang="en-US" sz="1800" dirty="0" err="1">
                <a:cs typeface="Calibri"/>
              </a:rPr>
              <a:t>timmar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cs typeface="Calibri"/>
              </a:rPr>
              <a:t>Totalt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antal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Instruktörtimmar</a:t>
            </a:r>
            <a:r>
              <a:rPr lang="en-US" sz="1800" dirty="0">
                <a:cs typeface="Calibri"/>
              </a:rPr>
              <a:t> 3847 </a:t>
            </a:r>
            <a:r>
              <a:rPr lang="en-US" sz="1800" dirty="0" err="1">
                <a:cs typeface="Calibri"/>
              </a:rPr>
              <a:t>tim</a:t>
            </a:r>
            <a:r>
              <a:rPr lang="en-US" sz="1800" dirty="0">
                <a:cs typeface="Calibri"/>
              </a:rPr>
              <a:t>/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480 </a:t>
            </a:r>
            <a:r>
              <a:rPr lang="en-US" sz="1800" dirty="0" err="1">
                <a:cs typeface="Calibri"/>
              </a:rPr>
              <a:t>arbetsdagar</a:t>
            </a:r>
            <a:r>
              <a:rPr lang="en-US" sz="1800" dirty="0">
                <a:cs typeface="Calibri"/>
              </a:rPr>
              <a:t>, (8 </a:t>
            </a:r>
            <a:r>
              <a:rPr lang="en-US" sz="1800" dirty="0" err="1">
                <a:cs typeface="Calibri"/>
              </a:rPr>
              <a:t>timmars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arbetsdag</a:t>
            </a:r>
            <a:r>
              <a:rPr lang="en-US" sz="1800" dirty="0">
                <a:cs typeface="Calibri"/>
              </a:rPr>
              <a:t>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201 </a:t>
            </a:r>
            <a:r>
              <a:rPr lang="en-US" sz="1800" dirty="0" err="1">
                <a:cs typeface="Calibri"/>
              </a:rPr>
              <a:t>unika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träffar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på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olika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dagar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Antal </a:t>
            </a:r>
            <a:r>
              <a:rPr lang="en-US" sz="1800" dirty="0" err="1"/>
              <a:t>elever</a:t>
            </a:r>
            <a:r>
              <a:rPr lang="en-US" sz="1800" dirty="0"/>
              <a:t> </a:t>
            </a:r>
            <a:r>
              <a:rPr lang="en-US" sz="1800" dirty="0" err="1"/>
              <a:t>vår</a:t>
            </a:r>
            <a:r>
              <a:rPr lang="en-US" sz="1800" dirty="0"/>
              <a:t>/</a:t>
            </a:r>
            <a:r>
              <a:rPr lang="en-US" sz="1800" dirty="0" err="1"/>
              <a:t>höst+läger</a:t>
            </a:r>
            <a:r>
              <a:rPr lang="en-US" sz="1800" dirty="0"/>
              <a:t> 97</a:t>
            </a:r>
          </a:p>
        </p:txBody>
      </p:sp>
    </p:spTree>
    <p:extLst>
      <p:ext uri="{BB962C8B-B14F-4D97-AF65-F5344CB8AC3E}">
        <p14:creationId xmlns:p14="http://schemas.microsoft.com/office/powerpoint/2010/main" val="2744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14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7E2770C-CE34-4C5F-AB9D-9BE920E4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</a:rPr>
              <a:t>2024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9F65137E-CCA4-47F9-9D3A-A3A30F161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 r="1" b="1995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C296CE-560E-436D-AC7A-804CE6BC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Ledare</a:t>
            </a:r>
            <a:r>
              <a:rPr lang="en-US" sz="2000" dirty="0">
                <a:solidFill>
                  <a:srgbClr val="FFFFFF"/>
                </a:solidFill>
              </a:rPr>
              <a:t> 2025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Instruktörer</a:t>
            </a:r>
            <a:r>
              <a:rPr lang="en-US" sz="2000" dirty="0">
                <a:solidFill>
                  <a:srgbClr val="FFFFFF"/>
                </a:solidFill>
              </a:rPr>
              <a:t> 2025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Utbildning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inför</a:t>
            </a:r>
            <a:r>
              <a:rPr lang="en-US" sz="2000" dirty="0">
                <a:solidFill>
                  <a:srgbClr val="FFFFFF"/>
                </a:solidFill>
              </a:rPr>
              <a:t> 2025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Övrigt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materialbehov</a:t>
            </a:r>
            <a:r>
              <a:rPr lang="en-US" sz="2000" dirty="0">
                <a:solidFill>
                  <a:srgbClr val="FFFFFF"/>
                </a:solidFill>
              </a:rPr>
              <a:t> 2025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Styrelserepresantant</a:t>
            </a:r>
            <a:r>
              <a:rPr lang="en-US" sz="2000" dirty="0">
                <a:solidFill>
                  <a:srgbClr val="FFFFFF"/>
                </a:solidFill>
              </a:rPr>
              <a:t> WSS/WSSW </a:t>
            </a:r>
            <a:r>
              <a:rPr lang="en-US" sz="2000" dirty="0" err="1">
                <a:solidFill>
                  <a:srgbClr val="FFFFFF"/>
                </a:solidFill>
              </a:rPr>
              <a:t>väljs</a:t>
            </a:r>
            <a:r>
              <a:rPr lang="en-US" sz="2000" dirty="0">
                <a:solidFill>
                  <a:srgbClr val="FFFFFF"/>
                </a:solidFill>
              </a:rPr>
              <a:t> av  </a:t>
            </a:r>
            <a:r>
              <a:rPr lang="en-US" sz="2000" dirty="0" err="1">
                <a:solidFill>
                  <a:srgbClr val="FFFFFF"/>
                </a:solidFill>
              </a:rPr>
              <a:t>ungdomsinstruktörerna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DETTA ÄR ÖNSKVÄRT, ATT HA EN UNGDOMS REPRESENTANT I VARJE STYRELSE.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Följer</a:t>
            </a:r>
            <a:r>
              <a:rPr lang="en-US" sz="2000" dirty="0">
                <a:solidFill>
                  <a:srgbClr val="FFFFFF"/>
                </a:solidFill>
              </a:rPr>
              <a:t> SSF </a:t>
            </a:r>
            <a:r>
              <a:rPr lang="en-US" sz="2000" dirty="0" err="1">
                <a:solidFill>
                  <a:srgbClr val="FFFFFF"/>
                </a:solidFill>
              </a:rPr>
              <a:t>önskan</a:t>
            </a:r>
            <a:r>
              <a:rPr lang="en-US" sz="2000" dirty="0">
                <a:solidFill>
                  <a:srgbClr val="FFFFFF"/>
                </a:solidFill>
              </a:rPr>
              <a:t> om U25 </a:t>
            </a:r>
            <a:r>
              <a:rPr lang="en-US" sz="2000" dirty="0" err="1">
                <a:solidFill>
                  <a:srgbClr val="FFFFFF"/>
                </a:solidFill>
              </a:rPr>
              <a:t>medverkan</a:t>
            </a:r>
            <a:r>
              <a:rPr lang="en-US" sz="2000" dirty="0">
                <a:solidFill>
                  <a:srgbClr val="FFFFFF"/>
                </a:solidFill>
              </a:rPr>
              <a:t> I </a:t>
            </a:r>
            <a:r>
              <a:rPr lang="en-US" sz="2000" dirty="0" err="1">
                <a:solidFill>
                  <a:srgbClr val="FFFFFF"/>
                </a:solidFill>
              </a:rPr>
              <a:t>våra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styrelser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behöver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inte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vara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valda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på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årsmöte</a:t>
            </a:r>
            <a:r>
              <a:rPr lang="en-US" sz="2000">
                <a:solidFill>
                  <a:srgbClr val="FFFFFF"/>
                </a:solidFill>
              </a:rPr>
              <a:t>.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4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0B0C8B9A-7450-45A0-9A93-298627D52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sv-SE" sz="5800" b="1"/>
              <a:t>Tack till alla</a:t>
            </a:r>
          </a:p>
        </p:txBody>
      </p:sp>
      <p:sp>
        <p:nvSpPr>
          <p:cNvPr id="6" name="Underrubrik 5">
            <a:extLst>
              <a:ext uri="{FF2B5EF4-FFF2-40B4-BE49-F238E27FC236}">
                <a16:creationId xmlns:a16="http://schemas.microsoft.com/office/drawing/2014/main" id="{D5B31714-702F-491C-90CC-8DDCCF8614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8000" b="1" dirty="0">
                <a:solidFill>
                  <a:schemeClr val="accent1"/>
                </a:solidFill>
                <a:cs typeface="Calibri"/>
              </a:rPr>
              <a:t>Helena/Tjalle</a:t>
            </a:r>
            <a:endParaRPr lang="sv-SE" sz="8000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186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374ACB79-2107-4F58-A0E0-0F18D014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b="719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C8621F7-21D2-4F63-BE36-E0C52C11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 err="1"/>
              <a:t>Seglarskolan</a:t>
            </a:r>
            <a:r>
              <a:rPr lang="en-US" sz="3600" b="1" dirty="0"/>
              <a:t> </a:t>
            </a:r>
            <a:r>
              <a:rPr lang="en-US" sz="3600" b="1" dirty="0" err="1"/>
              <a:t>Ungdom</a:t>
            </a:r>
            <a:br>
              <a:rPr lang="en-US" sz="3600" b="1" dirty="0"/>
            </a:br>
            <a:r>
              <a:rPr lang="en-US" sz="3600" b="1" dirty="0">
                <a:cs typeface="Calibri Light"/>
              </a:rPr>
              <a:t>Wilma-Helena</a:t>
            </a:r>
            <a:endParaRPr lang="en-US" sz="1800" b="1" dirty="0">
              <a:cs typeface="Calibri Ligh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1A6D091-13DD-4DF3-B250-CD68CAD94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21 </a:t>
            </a:r>
            <a:r>
              <a:rPr lang="en-US" sz="1800" dirty="0" err="1"/>
              <a:t>tillfälle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Teori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praktik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WSS 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WSSW 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OP, 2-Krona, </a:t>
            </a:r>
            <a:r>
              <a:rPr lang="en-US" sz="1800" dirty="0" err="1"/>
              <a:t>Feva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Vår</a:t>
            </a:r>
            <a:r>
              <a:rPr lang="en-US" sz="1800" dirty="0"/>
              <a:t> 12 </a:t>
            </a:r>
            <a:r>
              <a:rPr lang="en-US" sz="1800" dirty="0" err="1"/>
              <a:t>elever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Höst</a:t>
            </a:r>
            <a:r>
              <a:rPr lang="en-US" sz="1800" dirty="0"/>
              <a:t> 12 </a:t>
            </a:r>
            <a:r>
              <a:rPr lang="en-US" sz="1800" dirty="0" err="1"/>
              <a:t>elever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Vår</a:t>
            </a:r>
            <a:r>
              <a:rPr lang="en-US" sz="1800" dirty="0"/>
              <a:t> 8 </a:t>
            </a:r>
            <a:r>
              <a:rPr lang="en-US" sz="1800" dirty="0" err="1"/>
              <a:t>Instruktörer</a:t>
            </a:r>
            <a:r>
              <a:rPr lang="en-US" sz="1800" dirty="0"/>
              <a:t>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cs typeface="Calibri"/>
              </a:rPr>
              <a:t>Höst</a:t>
            </a:r>
            <a:r>
              <a:rPr lang="en-US" sz="1800" dirty="0">
                <a:cs typeface="Calibri"/>
              </a:rPr>
              <a:t> 5 </a:t>
            </a:r>
            <a:r>
              <a:rPr lang="en-US" sz="1800" dirty="0" err="1">
                <a:cs typeface="Calibri"/>
              </a:rPr>
              <a:t>Instruktörer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Ledare</a:t>
            </a:r>
            <a:r>
              <a:rPr lang="en-US" sz="1800" dirty="0"/>
              <a:t> 2st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Wilma </a:t>
            </a:r>
            <a:r>
              <a:rPr lang="en-US" sz="1800" dirty="0" err="1"/>
              <a:t>och</a:t>
            </a:r>
            <a:r>
              <a:rPr lang="en-US" sz="1800" dirty="0"/>
              <a:t> Helena</a:t>
            </a:r>
          </a:p>
        </p:txBody>
      </p:sp>
    </p:spTree>
    <p:extLst>
      <p:ext uri="{BB962C8B-B14F-4D97-AF65-F5344CB8AC3E}">
        <p14:creationId xmlns:p14="http://schemas.microsoft.com/office/powerpoint/2010/main" val="212557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727003-0F9E-4A5D-84F4-36B15273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 err="1"/>
              <a:t>Seglarskolan</a:t>
            </a:r>
            <a:br>
              <a:rPr lang="en-US" sz="4400" b="1" dirty="0"/>
            </a:br>
            <a:r>
              <a:rPr lang="en-US" sz="4400" b="1" dirty="0" err="1"/>
              <a:t>Vuxen</a:t>
            </a:r>
            <a:r>
              <a:rPr lang="en-US" sz="4400" b="1" dirty="0"/>
              <a:t> </a:t>
            </a:r>
            <a:r>
              <a:rPr lang="en-US" sz="4400" b="1" dirty="0" err="1"/>
              <a:t>Nybörjare</a:t>
            </a:r>
            <a:endParaRPr lang="en-US" sz="4400" b="1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39FC964-55F0-4EEA-9996-19CCE8E4F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84355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Tot 16 </a:t>
            </a:r>
            <a:r>
              <a:rPr lang="en-US" sz="1800" dirty="0" err="1"/>
              <a:t>träffar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Tisdag</a:t>
            </a:r>
            <a:r>
              <a:rPr lang="en-US" sz="1800" dirty="0"/>
              <a:t>, </a:t>
            </a:r>
            <a:r>
              <a:rPr lang="en-US" sz="1800" dirty="0" err="1"/>
              <a:t>nybörjare</a:t>
            </a:r>
            <a:r>
              <a:rPr lang="en-US" sz="1800" dirty="0"/>
              <a:t> 9 </a:t>
            </a:r>
            <a:r>
              <a:rPr lang="en-US" sz="1800" dirty="0" err="1"/>
              <a:t>st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WSS 4st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WSSW 5st</a:t>
            </a:r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Instruktörer</a:t>
            </a:r>
            <a:r>
              <a:rPr lang="en-US" sz="18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Tjalle</a:t>
            </a:r>
            <a:r>
              <a:rPr lang="en-US" sz="1800" dirty="0"/>
              <a:t>, Bengt Knutsson, </a:t>
            </a:r>
            <a:r>
              <a:rPr lang="en-US" sz="1800" dirty="0" err="1"/>
              <a:t>Torbjörn</a:t>
            </a:r>
            <a:r>
              <a:rPr lang="en-US" sz="1800" dirty="0"/>
              <a:t> Karlsson, Mikael </a:t>
            </a:r>
            <a:r>
              <a:rPr lang="en-US" sz="1800" dirty="0" err="1"/>
              <a:t>Fallsjö</a:t>
            </a:r>
            <a:r>
              <a:rPr lang="en-US" sz="1800" dirty="0"/>
              <a:t>, Kenneth </a:t>
            </a:r>
            <a:r>
              <a:rPr lang="en-US" sz="1800" dirty="0" err="1"/>
              <a:t>Avenström</a:t>
            </a:r>
            <a:r>
              <a:rPr lang="en-US" sz="1800" dirty="0"/>
              <a:t>, </a:t>
            </a:r>
            <a:r>
              <a:rPr lang="en-US" sz="1800" dirty="0" err="1"/>
              <a:t>mfl</a:t>
            </a:r>
            <a:endParaRPr lang="en-US" sz="1800" dirty="0"/>
          </a:p>
          <a:p>
            <a:endParaRPr lang="en-US" sz="1800" dirty="0"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/>
            </a:endParaRP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AA35BDF3-158D-4672-B696-ECF1F8D4D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r="8626" b="-2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317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727003-0F9E-4A5D-84F4-36B15273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843556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 err="1"/>
              <a:t>Seglarskolan</a:t>
            </a:r>
            <a:br>
              <a:rPr lang="en-US" sz="4400" b="1" dirty="0"/>
            </a:br>
            <a:r>
              <a:rPr lang="en-US" sz="4400" b="1" dirty="0" err="1"/>
              <a:t>Vuxen</a:t>
            </a:r>
            <a:r>
              <a:rPr lang="en-US" sz="4400" b="1" dirty="0"/>
              <a:t> </a:t>
            </a:r>
            <a:r>
              <a:rPr lang="en-US" sz="4400" b="1" dirty="0" err="1"/>
              <a:t>Fortsättare</a:t>
            </a:r>
            <a:endParaRPr lang="en-US" sz="4400" b="1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39FC964-55F0-4EEA-9996-19CCE8E4F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84355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cs typeface="Calibri" panose="020F0502020204030204"/>
              </a:rPr>
              <a:t>Inga 2024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cs typeface="Calibri" panose="020F0502020204030204"/>
            </a:endParaRP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AA35BDF3-158D-4672-B696-ECF1F8D4D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r="8626" b="-2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667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8090E5-2052-41AB-B505-E621861CA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Havskappseglings</a:t>
            </a:r>
            <a:br>
              <a:rPr lang="en-US" sz="3700" b="1"/>
            </a:br>
            <a:r>
              <a:rPr lang="en-US" sz="3700" b="1"/>
              <a:t>skolan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58797534-EBA1-4E40-9DED-CB38FAD50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014330"/>
            <a:ext cx="3651466" cy="42094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Ingen </a:t>
            </a:r>
            <a:r>
              <a:rPr lang="en-US" sz="1800" dirty="0" err="1"/>
              <a:t>klass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Gamla</a:t>
            </a:r>
            <a:r>
              <a:rPr lang="en-US" sz="1800" dirty="0"/>
              <a:t> </a:t>
            </a:r>
            <a:r>
              <a:rPr lang="en-US" sz="1800" dirty="0" err="1"/>
              <a:t>elever</a:t>
            </a:r>
            <a:r>
              <a:rPr lang="en-US" sz="1800" dirty="0"/>
              <a:t> </a:t>
            </a:r>
            <a:r>
              <a:rPr lang="en-US" sz="1800" dirty="0" err="1"/>
              <a:t>seglade</a:t>
            </a:r>
            <a:r>
              <a:rPr lang="en-US" sz="1800" dirty="0"/>
              <a:t> Gotland Runt 2024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8FFBCE63-27EB-42F6-AB0C-5F6488C48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r="10377" b="-2"/>
          <a:stretch/>
        </p:blipFill>
        <p:spPr>
          <a:xfrm rot="5400000">
            <a:off x="4986528" y="-347472"/>
            <a:ext cx="6858000" cy="7552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0056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4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BAF571B-5A87-4795-99E7-A688EFB1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dirty="0" err="1">
                <a:solidFill>
                  <a:srgbClr val="FFFFFF"/>
                </a:solidFill>
              </a:rPr>
              <a:t>Bankappsegling</a:t>
            </a:r>
            <a:r>
              <a:rPr lang="en-US" sz="4400" b="1" dirty="0">
                <a:solidFill>
                  <a:srgbClr val="FFFFFF"/>
                </a:solidFill>
              </a:rPr>
              <a:t> J24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6A284CF-390E-4CBA-A880-F9D026FE2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Blev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ingen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kurs</a:t>
            </a:r>
            <a:r>
              <a:rPr lang="en-US" sz="2000" dirty="0">
                <a:solidFill>
                  <a:srgbClr val="FFFFFF"/>
                </a:solidFill>
              </a:rPr>
              <a:t> 2024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J24;orna </a:t>
            </a:r>
            <a:r>
              <a:rPr lang="en-US" sz="2000" dirty="0" err="1">
                <a:solidFill>
                  <a:srgbClr val="FFFFFF"/>
                </a:solidFill>
              </a:rPr>
              <a:t>användes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på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Marströms</a:t>
            </a:r>
            <a:r>
              <a:rPr lang="en-US" sz="2000" dirty="0">
                <a:solidFill>
                  <a:srgbClr val="FFFFFF"/>
                </a:solidFill>
              </a:rPr>
              <a:t> Race, SM J24 </a:t>
            </a:r>
            <a:r>
              <a:rPr lang="en-US" sz="2000" dirty="0" err="1">
                <a:solidFill>
                  <a:srgbClr val="FFFFFF"/>
                </a:solidFill>
              </a:rPr>
              <a:t>och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Byxelkroken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5956E1E-4AE5-4AFC-91A4-4143762F0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7277" y="702365"/>
            <a:ext cx="1589970" cy="4938513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9909B01-AE7C-4E8D-8EF4-B5EEB344E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38" y="51088"/>
            <a:ext cx="34385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E01C706-283B-4704-BA7A-499691635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  <a:cs typeface="Calibri Light"/>
              </a:rPr>
              <a:t>Tack till vår båtsponsor</a:t>
            </a:r>
            <a:endParaRPr lang="sv-SE" dirty="0">
              <a:solidFill>
                <a:srgbClr val="FFFFFF"/>
              </a:solidFill>
            </a:endParaRP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1DD3E631-D702-4515-A2D7-511EECEF71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67141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286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5DEDE6-0C1D-4ACE-AA8D-35FB0EE6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/>
              <a:t>Skansholmslägret</a:t>
            </a:r>
            <a:br>
              <a:rPr lang="en-US" sz="4400" b="1" dirty="0"/>
            </a:br>
            <a:r>
              <a:rPr lang="en-US" sz="2000" b="1" dirty="0" err="1"/>
              <a:t>Kajsa</a:t>
            </a:r>
            <a:r>
              <a:rPr lang="en-US" sz="2000" b="1" dirty="0"/>
              <a:t>/Nils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EA2C7422-3A7B-4099-83DF-60F514664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r="1938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graphicFrame>
        <p:nvGraphicFramePr>
          <p:cNvPr id="8" name="Platshållare för text 3">
            <a:extLst>
              <a:ext uri="{FF2B5EF4-FFF2-40B4-BE49-F238E27FC236}">
                <a16:creationId xmlns:a16="http://schemas.microsoft.com/office/drawing/2014/main" id="{86950E54-AE8D-4E11-8CAA-0F0046274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145186"/>
              </p:ext>
            </p:extLst>
          </p:nvPr>
        </p:nvGraphicFramePr>
        <p:xfrm>
          <a:off x="655321" y="2478161"/>
          <a:ext cx="5120113" cy="422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088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AD02CD-8C4C-465E-8B2B-46F908DE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Dagläger V26/27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B89BA54-0E15-4484-8A47-282E5D784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34 </a:t>
            </a:r>
            <a:r>
              <a:rPr lang="en-US" sz="1800" dirty="0" err="1"/>
              <a:t>elever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2 </a:t>
            </a:r>
            <a:r>
              <a:rPr lang="en-US" sz="1800" dirty="0" err="1"/>
              <a:t>betalda</a:t>
            </a:r>
            <a:r>
              <a:rPr lang="en-US" sz="1800" dirty="0"/>
              <a:t> </a:t>
            </a:r>
            <a:r>
              <a:rPr lang="en-US" sz="1800" dirty="0" err="1"/>
              <a:t>praktikplatser</a:t>
            </a:r>
            <a:r>
              <a:rPr lang="en-US" sz="1800" dirty="0"/>
              <a:t> </a:t>
            </a:r>
            <a:r>
              <a:rPr lang="en-US" sz="1800" dirty="0" err="1"/>
              <a:t>från</a:t>
            </a:r>
            <a:r>
              <a:rPr lang="en-US" sz="1800" dirty="0"/>
              <a:t> </a:t>
            </a:r>
            <a:r>
              <a:rPr lang="en-US" sz="1800" dirty="0" err="1"/>
              <a:t>komunen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Wilma/Erik </a:t>
            </a:r>
            <a:r>
              <a:rPr lang="en-US" sz="1800" dirty="0" err="1"/>
              <a:t>Ragnarsson</a:t>
            </a:r>
            <a:r>
              <a:rPr lang="en-US" sz="1800" dirty="0"/>
              <a:t> </a:t>
            </a:r>
            <a:r>
              <a:rPr lang="en-US" sz="1800" dirty="0" err="1"/>
              <a:t>Lägerchef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/>
              <a:t>Minskning</a:t>
            </a:r>
            <a:r>
              <a:rPr lang="en-US" sz="1800" dirty="0"/>
              <a:t> mot 2o23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Vi </a:t>
            </a:r>
            <a:r>
              <a:rPr lang="en-US" sz="1800" dirty="0" err="1"/>
              <a:t>fick</a:t>
            </a:r>
            <a:r>
              <a:rPr lang="en-US" sz="1800" dirty="0"/>
              <a:t> </a:t>
            </a:r>
            <a:r>
              <a:rPr lang="en-US" sz="1800" dirty="0" err="1"/>
              <a:t>sätta</a:t>
            </a:r>
            <a:r>
              <a:rPr lang="en-US" sz="1800" dirty="0"/>
              <a:t> </a:t>
            </a:r>
            <a:r>
              <a:rPr lang="en-US" sz="1800" dirty="0" err="1"/>
              <a:t>anmälningsstop</a:t>
            </a:r>
            <a:r>
              <a:rPr lang="en-US" sz="1800" dirty="0"/>
              <a:t> </a:t>
            </a:r>
            <a:r>
              <a:rPr lang="en-US" sz="1800" dirty="0" err="1"/>
              <a:t>pga</a:t>
            </a:r>
            <a:r>
              <a:rPr lang="en-US" sz="1800" dirty="0"/>
              <a:t> </a:t>
            </a:r>
            <a:r>
              <a:rPr lang="en-US" sz="1800" dirty="0" err="1"/>
              <a:t>antalet</a:t>
            </a:r>
            <a:r>
              <a:rPr lang="en-US" sz="1800" dirty="0"/>
              <a:t> </a:t>
            </a:r>
            <a:r>
              <a:rPr lang="en-US" sz="1800" dirty="0" err="1"/>
              <a:t>instruktörer</a:t>
            </a: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A26F96D0-28DC-47D9-82E0-7333ACFBD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r="6615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212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3307</TotalTime>
  <Words>359</Words>
  <Application>Microsoft Office PowerPoint</Application>
  <PresentationFormat>Bredbild</PresentationFormat>
  <Paragraphs>86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Office-tema</vt:lpstr>
      <vt:lpstr>Seglarskolan 2024</vt:lpstr>
      <vt:lpstr>Seglarskolan Ungdom Wilma-Helena</vt:lpstr>
      <vt:lpstr>Seglarskolan Vuxen Nybörjare</vt:lpstr>
      <vt:lpstr>Seglarskolan Vuxen Fortsättare</vt:lpstr>
      <vt:lpstr>Havskappseglings skolan</vt:lpstr>
      <vt:lpstr>Bankappsegling J24</vt:lpstr>
      <vt:lpstr>Tack till vår båtsponsor</vt:lpstr>
      <vt:lpstr>Skansholmslägret Kajsa/Nils</vt:lpstr>
      <vt:lpstr>Dagläger V26/27</vt:lpstr>
      <vt:lpstr>Paraläger V34</vt:lpstr>
      <vt:lpstr>Västerviks Outdoor </vt:lpstr>
      <vt:lpstr>Summering</vt:lpstr>
      <vt:lpstr>2024</vt:lpstr>
      <vt:lpstr>Tack till alla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Seglarskolan 2018</dc:title>
  <dc:creator>Mikael Albinsson</dc:creator>
  <cp:lastModifiedBy>Mikael Albinsson</cp:lastModifiedBy>
  <cp:revision>330</cp:revision>
  <dcterms:created xsi:type="dcterms:W3CDTF">2018-09-29T14:33:54Z</dcterms:created>
  <dcterms:modified xsi:type="dcterms:W3CDTF">2024-11-20T19:26:51Z</dcterms:modified>
</cp:coreProperties>
</file>